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93ed5fce6b8f46fe"/>
  </p:sldMasterIdLst>
  <p:sldIdLst>
    <p:sldId id="264" r:id="Rdf3888c47ffd4fd0"/>
    <p:sldId id="265" r:id="Rc95959cbbb254aa9"/>
    <p:sldId id="266" r:id="R001ad8a1310a4274"/>
    <p:sldId id="267" r:id="R3e88cfdce7984b80"/>
    <p:sldId id="268" r:id="Rb222636ed5364c2a"/>
    <p:sldId id="269" r:id="R99a38915716345b1"/>
    <p:sldId id="270" r:id="R643ec25b4dd04ce5"/>
    <p:sldId id="271" r:id="R2e26171d53bf416e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93ed5fce6b8f46fe" /><Relationship Type="http://schemas.openxmlformats.org/officeDocument/2006/relationships/theme" Target="/ppt/slideMasters/theme/theme2.xml" Id="Rc1436e264c044550" /><Relationship Type="http://schemas.openxmlformats.org/officeDocument/2006/relationships/slide" Target="/ppt/slides/slide9.xml" Id="Rdf3888c47ffd4fd0" /><Relationship Type="http://schemas.openxmlformats.org/officeDocument/2006/relationships/slide" Target="/ppt/slides/slidea.xml" Id="Rc95959cbbb254aa9" /><Relationship Type="http://schemas.openxmlformats.org/officeDocument/2006/relationships/slide" Target="/ppt/slides/slideb.xml" Id="R001ad8a1310a4274" /><Relationship Type="http://schemas.openxmlformats.org/officeDocument/2006/relationships/slide" Target="/ppt/slides/slidec.xml" Id="R3e88cfdce7984b80" /><Relationship Type="http://schemas.openxmlformats.org/officeDocument/2006/relationships/tableStyles" Target="/ppt/tableStyles.xml" Id="Ra71e5f727b484583" /><Relationship Type="http://schemas.openxmlformats.org/officeDocument/2006/relationships/slide" Target="/ppt/slides/slided.xml" Id="Rb222636ed5364c2a" /><Relationship Type="http://schemas.openxmlformats.org/officeDocument/2006/relationships/slide" Target="/ppt/slides/slidee.xml" Id="R99a38915716345b1" /><Relationship Type="http://schemas.openxmlformats.org/officeDocument/2006/relationships/slide" Target="/ppt/slides/slidef.xml" Id="R643ec25b4dd04ce5" /><Relationship Type="http://schemas.openxmlformats.org/officeDocument/2006/relationships/slide" Target="/ppt/slides/slide10.xml" Id="R2e26171d53bf416e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e6c80feca01a4b5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1b8681a42c6442e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432433049b747c1" /><Relationship Type="http://schemas.openxmlformats.org/officeDocument/2006/relationships/slideMaster" Target="/ppt/slideMasters/slideMaster2.xml" Id="R11e08d19db5540b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44c4073814d47b2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432433049b747c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a2531aeb363f4bc0" /><Relationship Type="http://schemas.openxmlformats.org/officeDocument/2006/relationships/slideLayout" Target="/ppt/slideLayouts/slideLayout2.xml" Id="R7053cb6f2b7e4601" /><Relationship Type="http://schemas.openxmlformats.org/officeDocument/2006/relationships/slideLayout" Target="/ppt/slideLayouts/slideLayout3.xml" Id="R3dce63fb9fa54521" /><Relationship Type="http://schemas.openxmlformats.org/officeDocument/2006/relationships/slideLayout" Target="/ppt/slideLayouts/slideLayout4.xml" Id="R1b3843ead2b344ca" /><Relationship Type="http://schemas.openxmlformats.org/officeDocument/2006/relationships/slideLayout" Target="/ppt/slideLayouts/slideLayout5.xml" Id="R1a02120e29644d17" /><Relationship Type="http://schemas.openxmlformats.org/officeDocument/2006/relationships/image" Target="/ppt/media/image2.bin" Id="R743d09a0d1544cac" /><Relationship Type="http://schemas.openxmlformats.org/officeDocument/2006/relationships/image" Target="/ppt/media/image.bin" Id="R0ce6f9ebfb7744e4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743d09a0d1544cac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0ce6f9ebfb7744e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1b3843ead2b344ca"/>
    <p:sldLayoutId id="2147483652" r:id="R3dce63fb9fa54521"/>
    <p:sldLayoutId id="2147483651" r:id="R7053cb6f2b7e4601"/>
    <p:sldLayoutId id="2147483654" r:id="R1a02120e29644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384888f7dfe456c" /><Relationship Type="http://schemas.openxmlformats.org/officeDocument/2006/relationships/chart" Target="/ppt/slides/charts/chart29.xml" Id="R96496d63eccc4543" /><Relationship Type="http://schemas.openxmlformats.org/officeDocument/2006/relationships/chart" Target="/ppt/slides/charts/chart2a.xml" Id="Rfe7c81b8f672400e" /><Relationship Type="http://schemas.openxmlformats.org/officeDocument/2006/relationships/chart" Target="/ppt/slides/charts/chart2b.xml" Id="Rfe29ce3185b946f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426f6362e39e42a3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c00df4fd5d7c4165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23b677e2f9f4238" /><Relationship Type="http://schemas.openxmlformats.org/officeDocument/2006/relationships/slideLayout" Target="/ppt/slideLayouts/slideLayout5.xml" Id="R3c758ca75a4046ea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462a3c36a4f54191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953612f8fab4496b" /><Relationship Type="http://schemas.openxmlformats.org/officeDocument/2006/relationships/image" Target="/ppt/media/image4.bin" Id="R9346fe659c8e470d" /><Relationship Type="http://schemas.openxmlformats.org/officeDocument/2006/relationships/slideLayout" Target="/ppt/slideLayouts/slideLayout5.xml" Id="Rf70adfdf6d9443e8" /><Relationship Type="http://schemas.openxmlformats.org/officeDocument/2006/relationships/chart" Target="/ppt/slides/charts/chart15.xml" Id="R3cc5bf0fcfb248ed" /><Relationship Type="http://schemas.openxmlformats.org/officeDocument/2006/relationships/chart" Target="/ppt/slides/charts/chart16.xml" Id="R69b3e3aac2aa4f77" /><Relationship Type="http://schemas.openxmlformats.org/officeDocument/2006/relationships/chart" Target="/ppt/slides/charts/chart17.xml" Id="R09ae53cf2f614637" /><Relationship Type="http://schemas.openxmlformats.org/officeDocument/2006/relationships/chart" Target="/ppt/slides/charts/chart18.xml" Id="R1dc132c21ba149c9" /><Relationship Type="http://schemas.openxmlformats.org/officeDocument/2006/relationships/chart" Target="/ppt/slides/charts/chart19.xml" Id="R3071e45ae3d7425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29a89c8cc6c6489d" /><Relationship Type="http://schemas.openxmlformats.org/officeDocument/2006/relationships/image" Target="/ppt/media/image4.bin" Id="R2560fd803cce4cf2" /><Relationship Type="http://schemas.openxmlformats.org/officeDocument/2006/relationships/slideLayout" Target="/ppt/slideLayouts/slideLayout5.xml" Id="R3744e960294b486c" /><Relationship Type="http://schemas.openxmlformats.org/officeDocument/2006/relationships/chart" Target="/ppt/slides/charts/chart1b.xml" Id="R49c6bf000a3346b1" /><Relationship Type="http://schemas.openxmlformats.org/officeDocument/2006/relationships/chart" Target="/ppt/slides/charts/chart1c.xml" Id="Rdb6adf896ef04e37" /><Relationship Type="http://schemas.openxmlformats.org/officeDocument/2006/relationships/chart" Target="/ppt/slides/charts/chart1d.xml" Id="Rfc00780beacd40b4" /><Relationship Type="http://schemas.openxmlformats.org/officeDocument/2006/relationships/chart" Target="/ppt/slides/charts/chart1e.xml" Id="Rbbd610d6e13f4010" /><Relationship Type="http://schemas.openxmlformats.org/officeDocument/2006/relationships/chart" Target="/ppt/slides/charts/chart1f.xml" Id="R50524524c3ca4e2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f1d8a640a7f34193" /><Relationship Type="http://schemas.openxmlformats.org/officeDocument/2006/relationships/image" Target="/ppt/media/image4.bin" Id="R2f17640ff15646e1" /><Relationship Type="http://schemas.openxmlformats.org/officeDocument/2006/relationships/slideLayout" Target="/ppt/slideLayouts/slideLayout5.xml" Id="R57f3660404994daf" /><Relationship Type="http://schemas.openxmlformats.org/officeDocument/2006/relationships/chart" Target="/ppt/slides/charts/chart21.xml" Id="R8724c0b8a81844b1" /><Relationship Type="http://schemas.openxmlformats.org/officeDocument/2006/relationships/chart" Target="/ppt/slides/charts/chart22.xml" Id="R4b483fbbeffa475d" /><Relationship Type="http://schemas.openxmlformats.org/officeDocument/2006/relationships/chart" Target="/ppt/slides/charts/chart23.xml" Id="Refaaeda814b4476e" /><Relationship Type="http://schemas.openxmlformats.org/officeDocument/2006/relationships/chart" Target="/ppt/slides/charts/chart24.xml" Id="R8fda0f37cd94496f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Hackspettsgatan 1-7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5.486911</c:v>
              </c:pt>
              <c:pt idx="1">
                <c:v>4.770992</c:v>
              </c:pt>
              <c:pt idx="2">
                <c:v>5.251748</c:v>
              </c:pt>
              <c:pt idx="3">
                <c:v>5.336134</c:v>
              </c:pt>
              <c:pt idx="4">
                <c:v>5.518519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Ugglan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5.638889</c:v>
              </c:pt>
              <c:pt idx="1">
                <c:v>5.272727</c:v>
              </c:pt>
              <c:pt idx="2">
                <c:v>5.320000</c:v>
              </c:pt>
              <c:pt idx="3">
                <c:v>5.851852</c:v>
              </c:pt>
              <c:pt idx="4">
                <c:v>5.555556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0.444444</c:v>
              </c:pt>
              <c:pt idx="1">
                <c:v>0.555556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0.444444</c:v>
              </c:pt>
              <c:pt idx="1">
                <c:v>0.555556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6496d63eccc4543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e7c81b8f672400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e29ce3185b946f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Ugglan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Hackspettsgatan 1-7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23b677e2f9f423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cc5bf0fcfb248e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9b3e3aac2aa4f7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9ae53cf2f61463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dc132c21ba149c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071e45ae3d7425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53612f8fab4496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346fe659c8e470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9c6bf000a3346b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b6adf896ef04e3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c00780beacd40b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bd610d6e13f401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0524524c3ca4e2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9a89c8cc6c6489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560fd803cce4cf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Hackspettsgatan 1-7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Hackspettsgatan 1-7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724c0b8a81844b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b483fbbeffa475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faaeda814b4476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fda0f37cd94496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1d8a640a7f3419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f17640ff15646e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2017-02-01T10:47:34.719Z</dcterms:created>
  <dcterms:modified xsi:type="dcterms:W3CDTF">2017-02-01T10:47:34.719Z</dcterms:modified>
</cp:coreProperties>
</file>